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9EA3-5A52-4547-97C7-EF2D6BDBDC2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EE3B-FE11-4349-B4AF-C6CAD5D8B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9EA3-5A52-4547-97C7-EF2D6BDBDC2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EE3B-FE11-4349-B4AF-C6CAD5D8B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4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smtClean="0">
                <a:solidFill>
                  <a:schemeClr val="bg1"/>
                </a:solidFill>
              </a:rPr>
              <a:t>Корпоративным </a:t>
            </a:r>
            <a:br>
              <a:rPr lang="ru-RU" b="1" i="1" smtClean="0">
                <a:solidFill>
                  <a:schemeClr val="bg1"/>
                </a:solidFill>
              </a:rPr>
            </a:br>
            <a:r>
              <a:rPr lang="ru-RU" b="1" i="1" smtClean="0">
                <a:solidFill>
                  <a:schemeClr val="bg1"/>
                </a:solidFill>
              </a:rPr>
              <a:t>клиентам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b="1" smtClean="0"/>
              <a:t>		</a:t>
            </a:r>
            <a:r>
              <a:rPr lang="ru-RU" sz="2400" b="1" u="sng" smtClean="0"/>
              <a:t>Почему Клиенты выбирают Нас?!</a:t>
            </a:r>
            <a:r>
              <a:rPr lang="ru-RU" sz="1600" b="1" u="sng" smtClean="0"/>
              <a:t/>
            </a:r>
            <a:br>
              <a:rPr lang="ru-RU" sz="1600" b="1" u="sng" smtClean="0"/>
            </a:br>
            <a:r>
              <a:rPr lang="ru-RU" sz="1600" b="1" smtClean="0"/>
              <a:t> 		</a:t>
            </a:r>
            <a:r>
              <a:rPr lang="ru-RU" sz="1600" smtClean="0"/>
              <a:t>1. </a:t>
            </a:r>
            <a:r>
              <a:rPr lang="ru-RU" sz="2000" smtClean="0"/>
              <a:t>Всегда высокое качество топлива. </a:t>
            </a:r>
            <a:r>
              <a:rPr lang="ru-RU" sz="1400" smtClean="0"/>
              <a:t>(Минимизирован 			 	 человеческий фактор, топливо только от лучших производителей, Входной          			контроль качества, Регулярный анализ топлива в аккредитованных 		                    		лабораториях)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	                    2. </a:t>
            </a:r>
            <a:r>
              <a:rPr lang="ru-RU" sz="2000" smtClean="0"/>
              <a:t>Недоливы на АЗС исключены </a:t>
            </a:r>
            <a:r>
              <a:rPr lang="ru-RU" sz="1400" smtClean="0"/>
              <a:t>(Ежедневный пролив колонок на точность 	                    налива)</a:t>
            </a:r>
            <a:br>
              <a:rPr lang="ru-RU" sz="1400" smtClean="0"/>
            </a:br>
            <a:r>
              <a:rPr lang="ru-RU" sz="1600" smtClean="0"/>
              <a:t>3. </a:t>
            </a:r>
            <a:r>
              <a:rPr lang="ru-RU" sz="2000" smtClean="0"/>
              <a:t>Качественный сервис </a:t>
            </a:r>
            <a:r>
              <a:rPr lang="ru-RU" sz="1400" smtClean="0"/>
              <a:t>( стандарты обслуживания, внимательный персонал)</a:t>
            </a:r>
            <a:br>
              <a:rPr lang="ru-RU" sz="1400" smtClean="0"/>
            </a:br>
            <a:r>
              <a:rPr lang="ru-RU" sz="1400" smtClean="0"/>
              <a:t>4. </a:t>
            </a:r>
            <a:r>
              <a:rPr lang="ru-RU" sz="2000" smtClean="0"/>
              <a:t>Возмещение НДС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5. </a:t>
            </a:r>
            <a:r>
              <a:rPr lang="ru-RU" sz="2000" smtClean="0"/>
              <a:t>Решение любых вопросов</a:t>
            </a:r>
            <a:r>
              <a:rPr lang="ru-RU" sz="1600" smtClean="0"/>
              <a:t>, </a:t>
            </a:r>
            <a:r>
              <a:rPr lang="ru-RU" sz="1400" smtClean="0"/>
              <a:t>рассмотрение жалоб, претензий в кротчайшие сроки с максимальным вниманием к клиентам.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6. </a:t>
            </a:r>
            <a:r>
              <a:rPr lang="ru-RU" sz="2000" smtClean="0"/>
              <a:t>Наличие многотопливных АЗС </a:t>
            </a:r>
            <a:r>
              <a:rPr lang="ru-RU" sz="1400" smtClean="0"/>
              <a:t>дают возможность заправиться любым возможным топливом(все виды бензинов, дизельное топливо и ГАЗ)</a:t>
            </a:r>
            <a:br>
              <a:rPr lang="ru-RU" sz="1400" smtClean="0"/>
            </a:br>
            <a:r>
              <a:rPr lang="ru-RU" sz="1600" smtClean="0"/>
              <a:t>7. </a:t>
            </a:r>
            <a:r>
              <a:rPr lang="ru-RU" sz="2000" smtClean="0"/>
              <a:t>Единственная сеть АЗС с наличием заводского АИ-80 класса евро-5.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8. </a:t>
            </a:r>
            <a:r>
              <a:rPr lang="ru-RU" sz="2000" smtClean="0"/>
              <a:t>Отсутствие “обналички” и злоупотреблений</a:t>
            </a:r>
            <a:r>
              <a:rPr lang="ru-RU" sz="1600" smtClean="0"/>
              <a:t> </a:t>
            </a:r>
            <a:r>
              <a:rPr lang="ru-RU" sz="1400" smtClean="0"/>
              <a:t>водителями  корпоративных клиентов (мотивация персонала на выявление возможных злоупотреблений водителями –налив в канистры, заправка чужого транспорта и т.д ).</a:t>
            </a:r>
            <a:br>
              <a:rPr lang="ru-RU" sz="1400" smtClean="0"/>
            </a:br>
            <a:r>
              <a:rPr lang="ru-RU" sz="1600" smtClean="0"/>
              <a:t>9. </a:t>
            </a:r>
            <a:r>
              <a:rPr lang="ru-RU" sz="2000" smtClean="0"/>
              <a:t>Внедрение новых технологий </a:t>
            </a:r>
            <a:r>
              <a:rPr lang="ru-RU" sz="1400" smtClean="0"/>
              <a:t>(терминалы самообслуживания)</a:t>
            </a:r>
            <a:br>
              <a:rPr lang="ru-RU" sz="1400" smtClean="0"/>
            </a:b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smtClean="0"/>
              <a:t>		</a:t>
            </a:r>
            <a:r>
              <a:rPr lang="ru-RU" sz="2400" b="1" u="sng" smtClean="0"/>
              <a:t>Контакты</a:t>
            </a:r>
            <a:r>
              <a:rPr lang="en-US" sz="2400" b="1" u="sng" smtClean="0"/>
              <a:t>.</a:t>
            </a:r>
            <a:r>
              <a:rPr lang="ru-RU" sz="2400" smtClean="0"/>
              <a:t> Получить более подробную 			              консультацию о компании и по вопросам 			</a:t>
            </a:r>
            <a:r>
              <a:rPr lang="en-US" sz="2400" smtClean="0"/>
              <a:t>	</a:t>
            </a:r>
            <a:r>
              <a:rPr lang="ru-RU" sz="2400" smtClean="0"/>
              <a:t>взаимовыгодного  сотрудничества можно      </a:t>
            </a:r>
            <a:br>
              <a:rPr lang="ru-RU" sz="2400" smtClean="0"/>
            </a:br>
            <a:r>
              <a:rPr lang="en-US" sz="2400" smtClean="0"/>
              <a:t>		</a:t>
            </a:r>
            <a:r>
              <a:rPr lang="ru-RU" sz="2400" smtClean="0"/>
              <a:t>обратившись в отдел продаж:</a:t>
            </a:r>
            <a:r>
              <a:rPr lang="en-US" sz="2400" smtClean="0"/>
              <a:t> 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ru-RU" sz="2400" smtClean="0"/>
              <a:t>	</a:t>
            </a:r>
            <a:r>
              <a:rPr lang="ru-RU" sz="2400" b="1" smtClean="0"/>
              <a:t>8(8452)46-53-64, 8 927-226-53-64 </a:t>
            </a:r>
            <a:r>
              <a:rPr lang="ru-RU" sz="2400" smtClean="0"/>
              <a:t>Алексей Мелендин</a:t>
            </a:r>
            <a:r>
              <a:rPr lang="en-US" sz="2400" smtClean="0"/>
              <a:t> </a:t>
            </a:r>
            <a:r>
              <a:rPr lang="ru-RU" sz="2400" smtClean="0"/>
              <a:t>	</a:t>
            </a:r>
            <a:r>
              <a:rPr lang="en-US" sz="2400" b="1" smtClean="0"/>
              <a:t>melendinAV@gpvympel.ru</a:t>
            </a: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en-US" sz="1400" b="1" smtClean="0"/>
              <a:t>			</a:t>
            </a: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>			</a:t>
            </a:r>
            <a:r>
              <a:rPr lang="ru-RU" sz="2800" b="1" smtClean="0"/>
              <a:t>Спасибо за внимание.  </a:t>
            </a:r>
            <a:br>
              <a:rPr lang="ru-RU" sz="2800" b="1" smtClean="0"/>
            </a:br>
            <a:r>
              <a:rPr lang="ru-RU" sz="2800" b="1" smtClean="0"/>
              <a:t>Будем рады видеть Вашу компанию в числе наших </a:t>
            </a:r>
            <a:r>
              <a:rPr lang="en-US" sz="2800" b="1" smtClean="0"/>
              <a:t>		</a:t>
            </a:r>
            <a:r>
              <a:rPr lang="ru-RU" sz="2800" b="1" smtClean="0"/>
              <a:t>		постоянных клиентов.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200" b="1" smtClean="0"/>
              <a:t>О Компании. </a:t>
            </a:r>
            <a:r>
              <a:rPr lang="en-US" sz="2200" b="1" u="sng" smtClean="0"/>
              <a:t>GP Vympel</a:t>
            </a:r>
            <a:r>
              <a:rPr lang="ru-RU" sz="2200" b="1" smtClean="0"/>
              <a:t> </a:t>
            </a:r>
            <a:r>
              <a:rPr lang="ru-RU" sz="2000" smtClean="0"/>
              <a:t>основана в 1999 году  и уже более 17 лет поставляет на рынок городов Саратова и Энгельса только качественное топливо: бензин марок АИ-80, АИ-92, АИ-95, ДТ, а также Сжиженный углеводородный газ (СУГ). Сегодня </a:t>
            </a:r>
            <a:r>
              <a:rPr lang="en-US" sz="2000" b="1" u="sng" smtClean="0"/>
              <a:t>GP Vympel</a:t>
            </a:r>
            <a:r>
              <a:rPr lang="ru-RU" sz="2000" b="1" smtClean="0"/>
              <a:t> </a:t>
            </a:r>
            <a:r>
              <a:rPr lang="ru-RU" sz="2000" smtClean="0"/>
              <a:t>– это сеть АЗС и АГЗС из 9  заправочных станций, удобно расположенных на территории Саратов и Энгельса.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5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200" b="1" u="sng" smtClean="0"/>
              <a:t>Качество.</a:t>
            </a:r>
            <a:r>
              <a:rPr lang="ru-RU" sz="2200" b="1" smtClean="0"/>
              <a:t> </a:t>
            </a:r>
            <a:r>
              <a:rPr lang="ru-RU" sz="2000" smtClean="0"/>
              <a:t>Особое внимание мы уделяем качеству топлива, закупая его только у проверенных производителей, и обеспечивая контроль качества  на всех этапах транспортировки от момента выхода с завода-производителя до отпуска конечному потребителю. Все топливо соответствует ГОСТу и самым высоким стандартам (ЕВРО-5).</a:t>
            </a:r>
            <a:r>
              <a:rPr lang="en-US" sz="2000" smtClean="0"/>
              <a:t> </a:t>
            </a:r>
            <a:r>
              <a:rPr lang="ru-RU" sz="2000" smtClean="0"/>
              <a:t>Мы уверенны в том, что наши клиенты получают то же качество, что мы приобрели на заводе.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0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200" b="1" u="sng" smtClean="0"/>
              <a:t>Надежность.</a:t>
            </a:r>
            <a:r>
              <a:rPr lang="ru-RU" sz="2200" b="1" smtClean="0"/>
              <a:t> </a:t>
            </a:r>
            <a:r>
              <a:rPr lang="ru-RU" sz="2200" smtClean="0"/>
              <a:t>Собственная нефтебаза в г. Балаково и собственная Газонаполнительная станция в с. Безымянное позволяют обеспечить длительное хранение без потерь качественных показателей, а современный автопарк - бесперебойную подачу топлива в собственную сеть, и на АГЗС наших партнеров. 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200" b="1" u="sng" smtClean="0"/>
              <a:t>Точность.</a:t>
            </a:r>
            <a:r>
              <a:rPr lang="ru-RU" sz="2200" smtClean="0"/>
              <a:t> Все АЗС и АГЗС оснащены самым современным оборудованием, обеспечивающим точность налива и точность расчетов с клиентами. Кроме того на всех заправочных станция ежедневно производится «пролив» колонок. Поэтому наши клиенты могут быть уверены «1 л. = 1000 мл.»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2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200" b="1" u="sng" smtClean="0"/>
              <a:t>Мы предлагаем.</a:t>
            </a:r>
            <a:r>
              <a:rPr lang="ru-RU" sz="2200" smtClean="0"/>
              <a:t> В отношении Корпоративных клиентов  в </a:t>
            </a:r>
            <a:r>
              <a:rPr lang="en-US" sz="2200" b="1" u="sng" smtClean="0"/>
              <a:t>GP Vympel</a:t>
            </a:r>
            <a:r>
              <a:rPr lang="ru-RU" sz="2200" smtClean="0"/>
              <a:t> применяется гибкая ценовая политика и индивидуальный подход по срокам и формам оплаты. Оперативно предоставляется полная отчетность по заправкам каждой единицы техники. 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0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3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Нашими клиентами уже стали:</a:t>
            </a:r>
            <a:r>
              <a:rPr lang="ru-RU" sz="1800" b="1" smtClean="0"/>
              <a:t/>
            </a:r>
            <a:br>
              <a:rPr lang="ru-RU" sz="1800" b="1" smtClean="0"/>
            </a:b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04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Корпоративным  клиентам</vt:lpstr>
      <vt:lpstr>О Компании. GP Vympel основана в 1999 году  и уже более 17 лет поставляет на рынок городов Саратова и Энгельса только качественное топливо: бензин марок АИ-80, АИ-92, АИ-95, ДТ, а также Сжиженный углеводородный газ (СУГ). Сегодня GP Vympel – это сеть АЗС и АГЗС из 9  заправочных станций, удобно расположенных на территории Саратов и Энгельса.</vt:lpstr>
      <vt:lpstr>Качество. Особое внимание мы уделяем качеству топлива, закупая его только у проверенных производителей, и обеспечивая контроль качества  на всех этапах транспортировки от момента выхода с завода-производителя до отпуска конечному потребителю. Все топливо соответствует ГОСТу и самым высоким стандартам (ЕВРО-5). Мы уверенны в том, что наши клиенты получают то же качество, что мы приобрели на заводе.</vt:lpstr>
      <vt:lpstr>Надежность. Собственная нефтебаза в г. Балаково и собственная Газонаполнительная станция в с. Безымянное позволяют обеспечить длительное хранение без потерь качественных показателей, а современный автопарк - бесперебойную подачу топлива в собственную сеть, и на АГЗС наших партнеров. </vt:lpstr>
      <vt:lpstr>Точность. Все АЗС и АГЗС оснащены самым современным оборудованием, обеспечивающим точность налива и точность расчетов с клиентами. Кроме того на всех заправочных станция ежедневно производится «пролив» колонок. Поэтому наши клиенты могут быть уверены «1 л. = 1000 мл.»</vt:lpstr>
      <vt:lpstr>Мы предлагаем. В отношении Корпоративных клиентов  в GP Vympel применяется гибкая ценовая политика и индивидуальный подход по срокам и формам оплаты. Оперативно предоставляется полная отчетность по заправкам каждой единицы техники. </vt:lpstr>
      <vt:lpstr>Презентация PowerPoint</vt:lpstr>
      <vt:lpstr>Презентация PowerPoint</vt:lpstr>
      <vt:lpstr>Нашими клиентами уже стали: </vt:lpstr>
      <vt:lpstr>  Почему Клиенты выбирают Нас?!    1. Всегда высокое качество топлива. (Минимизирован       человеческий фактор, топливо только от лучших производителей, Входной             контроль качества, Регулярный анализ топлива в аккредитованных                         лабораториях)                      2. Недоливы на АЗС исключены (Ежедневный пролив колонок на точность                      налива) 3. Качественный сервис ( стандарты обслуживания, внимательный персонал) 4. Возмещение НДС 5. Решение любых вопросов, рассмотрение жалоб, претензий в кротчайшие сроки с максимальным вниманием к клиентам. 6. Наличие многотопливных АЗС дают возможность заправиться любым возможным топливом(все виды бензинов, дизельное топливо и ГАЗ) 7. Единственная сеть АЗС с наличием заводского АИ-80 класса евро-5. 8. Отсутствие “обналички” и злоупотреблений водителями  корпоративных клиентов (мотивация персонала на выявление возможных злоупотреблений водителями –налив в канистры, заправка чужого транспорта и т.д ). 9. Внедрение новых технологий (терминалы самообслуживания) </vt:lpstr>
      <vt:lpstr>  Контакты. Получить более подробную                  консультацию о компании и по вопросам     взаимовыгодного  сотрудничества можно         обратившись в отдел продаж:     8(8452)46-53-64, 8 927-226-53-64 Алексей Мелендин  melendinAV@gpvympel.ru         Спасибо за внимание.   Будем рады видеть Вашу компанию в числе наших     постоянных клиентов.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Корпоративным  клиентам</dc:title>
  <dc:creator>Пользователь</dc:creator>
  <cp:lastModifiedBy>Пользователь</cp:lastModifiedBy>
  <cp:revision>1</cp:revision>
  <dcterms:created xsi:type="dcterms:W3CDTF">2017-03-02T07:22:47Z</dcterms:created>
  <dcterms:modified xsi:type="dcterms:W3CDTF">2017-03-02T07:22:48Z</dcterms:modified>
</cp:coreProperties>
</file>